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2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3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3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3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0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7753-DD14-4A52-8C60-70D72B3581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C653-C52A-4476-A284-D4B219205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4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BorisBlackBloxx" pitchFamily="2" charset="0"/>
              </a:rPr>
              <a:t>Using</a:t>
            </a:r>
            <a:r>
              <a:rPr lang="en-US" dirty="0" smtClean="0"/>
              <a:t> </a:t>
            </a:r>
            <a:r>
              <a:rPr lang="en-US" sz="4000" dirty="0">
                <a:latin typeface="BorisBlackBloxx" pitchFamily="2" charset="0"/>
              </a:rPr>
              <a:t>Evidence</a:t>
            </a:r>
            <a:endParaRPr lang="en-US" sz="4000" dirty="0">
              <a:latin typeface="BorisBlackBloxx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MUST QUOTE YOUR SOURCES.</a:t>
            </a:r>
          </a:p>
          <a:p>
            <a:r>
              <a:rPr lang="en-US" dirty="0" smtClean="0"/>
              <a:t>Bad = “Like, 70% of all people believe this thing.”</a:t>
            </a:r>
          </a:p>
          <a:p>
            <a:r>
              <a:rPr lang="en-US" dirty="0" smtClean="0"/>
              <a:t>Good = “According to Dr. Robert Putnam and other researchers at Harvard University, in a social benchmarking study conducted in 2001, Charlotte, NC ranked next to last in levels of social and interracial trust out of the 40 U.S. communities surveyed.  Which means that…”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5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Using Evidence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YOU MUST QUOTE YOUR SOURCES.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Bad = “Like, 70% of all people believe this thing.”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Good = “According to </a:t>
            </a:r>
            <a:r>
              <a:rPr lang="en-US" dirty="0" smtClean="0"/>
              <a:t>Dr. Robert Putnam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and other researchers at </a:t>
            </a:r>
            <a:r>
              <a:rPr lang="en-US" dirty="0"/>
              <a:t>Harvard University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in a social benchmarking study conducted in 2001, Charlotte, NC ranked next to last in levels of social and interracial trust out of the 40 U.S. communities surveyed.  Which means that…”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762000"/>
            <a:ext cx="28956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Specific Source and Qualifications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Using Evidence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YOU MUST QUOTE YOUR SOURCES.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Bad = “Like, 70% of all people believe this thing.”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Good = “According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to Dr. Robert Putnam and other researchers at Harvard University, in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social benchmarking study conducted </a:t>
            </a:r>
            <a:r>
              <a:rPr lang="en-US" dirty="0" smtClean="0"/>
              <a:t>in </a:t>
            </a:r>
            <a:r>
              <a:rPr lang="en-US" dirty="0"/>
              <a:t>2001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Charlotte, NC ranked next to last in levels of social and interracial trust out of the 40 U.S. communities surveyed.  Which means that…”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3048001"/>
            <a:ext cx="2895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Date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Using Evidence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YOU MUST QUOTE YOUR SOURCES.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Bad = “Like, 70% of all people believe this thing.”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Good = “According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to Dr. Robert Putnam and other researchers at Harvard University, in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social benchmarking study conducted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 2001, </a:t>
            </a:r>
            <a:r>
              <a:rPr lang="en-US" dirty="0" smtClean="0"/>
              <a:t>Charlotte, NC ranked next to last in levels of social and interracial trust out of the 40 U.S. communities surveyed.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Which means that…”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2971800"/>
            <a:ext cx="28956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Complete Information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Using Evidence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YOU MUST QUOTE YOUR SOURCES.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Bad = “Like, 70% of all people believe this thing.”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Good = “According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to Dr. Robert Putnam and other researchers at Harvard University, in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 social benchmarking study conducted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 2001,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Charlotte, NC ranked next to last in levels of social and interracial trust out of the 40 U.S. communities surveyed.  </a:t>
            </a:r>
            <a:r>
              <a:rPr lang="en-US" dirty="0" smtClean="0"/>
              <a:t>Which means that…”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3886200"/>
            <a:ext cx="28956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Defined and Explained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BorisBlackBloxx</vt:lpstr>
      <vt:lpstr>Calibri</vt:lpstr>
      <vt:lpstr>1_Office Theme</vt:lpstr>
      <vt:lpstr>Using Evidence</vt:lpstr>
      <vt:lpstr>Using Evidence</vt:lpstr>
      <vt:lpstr>Using Evidence</vt:lpstr>
      <vt:lpstr>Using Evidence</vt:lpstr>
      <vt:lpstr>Using Evidence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Evidence</dc:title>
  <dc:creator>Harrow, Christopher C.</dc:creator>
  <cp:lastModifiedBy>Harrow, Christopher C.</cp:lastModifiedBy>
  <cp:revision>1</cp:revision>
  <dcterms:created xsi:type="dcterms:W3CDTF">2016-10-10T20:06:18Z</dcterms:created>
  <dcterms:modified xsi:type="dcterms:W3CDTF">2016-10-10T20:06:33Z</dcterms:modified>
</cp:coreProperties>
</file>